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37"/>
  </p:notesMasterIdLst>
  <p:sldIdLst>
    <p:sldId id="1171"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814" r:id="rId130"/>
    <p:sldId id="852" r:id="rId131"/>
    <p:sldId id="816" r:id="rId132"/>
    <p:sldId id="996" r:id="rId133"/>
    <p:sldId id="320" r:id="rId134"/>
    <p:sldId id="321" r:id="rId135"/>
    <p:sldId id="1060" r:id="rId136"/>
    <p:sldId id="1062" r:id="rId137"/>
    <p:sldId id="1061" r:id="rId138"/>
    <p:sldId id="322" r:id="rId139"/>
    <p:sldId id="806" r:id="rId140"/>
    <p:sldId id="805" r:id="rId141"/>
    <p:sldId id="807" r:id="rId142"/>
    <p:sldId id="370" r:id="rId143"/>
    <p:sldId id="903" r:id="rId144"/>
    <p:sldId id="323" r:id="rId145"/>
    <p:sldId id="324" r:id="rId146"/>
    <p:sldId id="947" r:id="rId147"/>
    <p:sldId id="325" r:id="rId148"/>
    <p:sldId id="1173" r:id="rId149"/>
    <p:sldId id="1172" r:id="rId150"/>
    <p:sldId id="1174" r:id="rId151"/>
    <p:sldId id="1175" r:id="rId152"/>
    <p:sldId id="1176" r:id="rId153"/>
    <p:sldId id="1177" r:id="rId154"/>
    <p:sldId id="1178" r:id="rId155"/>
    <p:sldId id="1179" r:id="rId156"/>
    <p:sldId id="1180" r:id="rId157"/>
    <p:sldId id="1181" r:id="rId158"/>
    <p:sldId id="1182" r:id="rId159"/>
    <p:sldId id="1183" r:id="rId160"/>
    <p:sldId id="1184" r:id="rId161"/>
    <p:sldId id="1185" r:id="rId162"/>
    <p:sldId id="1186" r:id="rId163"/>
    <p:sldId id="1187" r:id="rId164"/>
    <p:sldId id="1188" r:id="rId165"/>
    <p:sldId id="1189" r:id="rId166"/>
    <p:sldId id="1190" r:id="rId167"/>
    <p:sldId id="1191" r:id="rId168"/>
    <p:sldId id="1192" r:id="rId169"/>
    <p:sldId id="1193" r:id="rId170"/>
    <p:sldId id="1194" r:id="rId171"/>
    <p:sldId id="1195" r:id="rId172"/>
    <p:sldId id="1196" r:id="rId173"/>
    <p:sldId id="372" r:id="rId174"/>
    <p:sldId id="917" r:id="rId175"/>
    <p:sldId id="918" r:id="rId176"/>
    <p:sldId id="919" r:id="rId177"/>
    <p:sldId id="326" r:id="rId178"/>
    <p:sldId id="327" r:id="rId179"/>
    <p:sldId id="328" r:id="rId180"/>
    <p:sldId id="920" r:id="rId181"/>
    <p:sldId id="860" r:id="rId182"/>
    <p:sldId id="329" r:id="rId183"/>
    <p:sldId id="1067" r:id="rId184"/>
    <p:sldId id="330" r:id="rId185"/>
    <p:sldId id="331" r:id="rId186"/>
    <p:sldId id="332" r:id="rId187"/>
    <p:sldId id="333" r:id="rId188"/>
    <p:sldId id="334" r:id="rId189"/>
    <p:sldId id="786" r:id="rId190"/>
    <p:sldId id="787" r:id="rId191"/>
    <p:sldId id="353" r:id="rId192"/>
    <p:sldId id="788" r:id="rId193"/>
    <p:sldId id="531" r:id="rId194"/>
    <p:sldId id="864" r:id="rId195"/>
    <p:sldId id="354" r:id="rId196"/>
    <p:sldId id="342" r:id="rId197"/>
    <p:sldId id="781" r:id="rId198"/>
    <p:sldId id="344" r:id="rId199"/>
    <p:sldId id="345" r:id="rId200"/>
    <p:sldId id="845" r:id="rId201"/>
    <p:sldId id="347" r:id="rId202"/>
    <p:sldId id="348" r:id="rId203"/>
    <p:sldId id="349" r:id="rId204"/>
    <p:sldId id="731" r:id="rId205"/>
    <p:sldId id="851" r:id="rId206"/>
    <p:sldId id="846" r:id="rId207"/>
    <p:sldId id="350" r:id="rId208"/>
    <p:sldId id="533" r:id="rId209"/>
    <p:sldId id="355" r:id="rId210"/>
    <p:sldId id="356" r:id="rId211"/>
    <p:sldId id="357" r:id="rId212"/>
    <p:sldId id="358" r:id="rId213"/>
    <p:sldId id="359" r:id="rId214"/>
    <p:sldId id="360" r:id="rId215"/>
    <p:sldId id="361" r:id="rId216"/>
    <p:sldId id="802" r:id="rId217"/>
    <p:sldId id="1148" r:id="rId218"/>
    <p:sldId id="1149" r:id="rId219"/>
    <p:sldId id="1150" r:id="rId220"/>
    <p:sldId id="801" r:id="rId221"/>
    <p:sldId id="800" r:id="rId222"/>
    <p:sldId id="532" r:id="rId223"/>
    <p:sldId id="1151" r:id="rId224"/>
    <p:sldId id="1152" r:id="rId225"/>
    <p:sldId id="362" r:id="rId226"/>
    <p:sldId id="1033" r:id="rId227"/>
    <p:sldId id="363" r:id="rId228"/>
    <p:sldId id="365" r:id="rId229"/>
    <p:sldId id="803" r:id="rId230"/>
    <p:sldId id="804" r:id="rId231"/>
    <p:sldId id="366" r:id="rId232"/>
    <p:sldId id="958" r:id="rId233"/>
    <p:sldId id="789" r:id="rId234"/>
    <p:sldId id="790" r:id="rId235"/>
    <p:sldId id="855" r:id="rId236"/>
    <p:sldId id="377" r:id="rId237"/>
    <p:sldId id="782" r:id="rId238"/>
    <p:sldId id="783" r:id="rId239"/>
    <p:sldId id="785" r:id="rId240"/>
    <p:sldId id="375" r:id="rId241"/>
    <p:sldId id="376" r:id="rId242"/>
    <p:sldId id="378" r:id="rId243"/>
    <p:sldId id="379" r:id="rId244"/>
    <p:sldId id="732" r:id="rId245"/>
    <p:sldId id="380" r:id="rId246"/>
    <p:sldId id="381" r:id="rId247"/>
    <p:sldId id="382" r:id="rId248"/>
    <p:sldId id="383" r:id="rId249"/>
    <p:sldId id="856" r:id="rId250"/>
    <p:sldId id="1059" r:id="rId251"/>
    <p:sldId id="527" r:id="rId252"/>
    <p:sldId id="530" r:id="rId253"/>
    <p:sldId id="384" r:id="rId254"/>
    <p:sldId id="1153" r:id="rId255"/>
    <p:sldId id="1154" r:id="rId256"/>
    <p:sldId id="1155" r:id="rId257"/>
    <p:sldId id="1156" r:id="rId258"/>
    <p:sldId id="956" r:id="rId259"/>
    <p:sldId id="857" r:id="rId260"/>
    <p:sldId id="1142" r:id="rId261"/>
    <p:sldId id="1143" r:id="rId262"/>
    <p:sldId id="957" r:id="rId263"/>
    <p:sldId id="858" r:id="rId264"/>
    <p:sldId id="385" r:id="rId265"/>
    <p:sldId id="386" r:id="rId266"/>
    <p:sldId id="921" r:id="rId267"/>
    <p:sldId id="900" r:id="rId268"/>
    <p:sldId id="915" r:id="rId269"/>
    <p:sldId id="901" r:id="rId270"/>
    <p:sldId id="387" r:id="rId271"/>
    <p:sldId id="388" r:id="rId272"/>
    <p:sldId id="389" r:id="rId273"/>
    <p:sldId id="848" r:id="rId274"/>
    <p:sldId id="922" r:id="rId275"/>
    <p:sldId id="909" r:id="rId276"/>
    <p:sldId id="910" r:id="rId277"/>
    <p:sldId id="390" r:id="rId278"/>
    <p:sldId id="1029" r:id="rId279"/>
    <p:sldId id="1031" r:id="rId280"/>
    <p:sldId id="1030" r:id="rId281"/>
    <p:sldId id="1057" r:id="rId282"/>
    <p:sldId id="1032" r:id="rId283"/>
    <p:sldId id="959" r:id="rId284"/>
    <p:sldId id="916" r:id="rId285"/>
    <p:sldId id="960" r:id="rId286"/>
    <p:sldId id="911" r:id="rId287"/>
    <p:sldId id="912" r:id="rId288"/>
    <p:sldId id="961" r:id="rId289"/>
    <p:sldId id="529" r:id="rId290"/>
    <p:sldId id="422" r:id="rId291"/>
    <p:sldId id="423" r:id="rId292"/>
    <p:sldId id="424" r:id="rId293"/>
    <p:sldId id="425" r:id="rId294"/>
    <p:sldId id="426" r:id="rId295"/>
    <p:sldId id="427" r:id="rId296"/>
    <p:sldId id="428" r:id="rId297"/>
    <p:sldId id="863" r:id="rId298"/>
    <p:sldId id="429" r:id="rId299"/>
    <p:sldId id="733" r:id="rId300"/>
    <p:sldId id="734" r:id="rId301"/>
    <p:sldId id="735" r:id="rId302"/>
    <p:sldId id="736" r:id="rId303"/>
    <p:sldId id="737" r:id="rId304"/>
    <p:sldId id="738" r:id="rId305"/>
    <p:sldId id="739" r:id="rId306"/>
    <p:sldId id="740" r:id="rId307"/>
    <p:sldId id="741" r:id="rId308"/>
    <p:sldId id="742" r:id="rId309"/>
    <p:sldId id="743" r:id="rId310"/>
    <p:sldId id="744" r:id="rId311"/>
    <p:sldId id="745" r:id="rId312"/>
    <p:sldId id="746" r:id="rId313"/>
    <p:sldId id="747" r:id="rId314"/>
    <p:sldId id="748" r:id="rId315"/>
    <p:sldId id="749" r:id="rId316"/>
    <p:sldId id="750" r:id="rId317"/>
    <p:sldId id="751" r:id="rId318"/>
    <p:sldId id="752" r:id="rId319"/>
    <p:sldId id="754" r:id="rId320"/>
    <p:sldId id="861" r:id="rId321"/>
    <p:sldId id="755" r:id="rId322"/>
    <p:sldId id="756" r:id="rId323"/>
    <p:sldId id="757" r:id="rId324"/>
    <p:sldId id="758" r:id="rId325"/>
    <p:sldId id="862" r:id="rId326"/>
    <p:sldId id="962" r:id="rId327"/>
    <p:sldId id="528" r:id="rId328"/>
    <p:sldId id="430" r:id="rId329"/>
    <p:sldId id="431" r:id="rId330"/>
    <p:sldId id="432" r:id="rId331"/>
    <p:sldId id="433" r:id="rId332"/>
    <p:sldId id="434" r:id="rId333"/>
    <p:sldId id="435" r:id="rId334"/>
    <p:sldId id="436" r:id="rId335"/>
    <p:sldId id="437" r:id="rId336"/>
    <p:sldId id="438" r:id="rId337"/>
    <p:sldId id="439" r:id="rId338"/>
    <p:sldId id="440" r:id="rId339"/>
    <p:sldId id="441" r:id="rId340"/>
    <p:sldId id="442" r:id="rId341"/>
    <p:sldId id="443" r:id="rId342"/>
    <p:sldId id="444" r:id="rId343"/>
    <p:sldId id="445" r:id="rId344"/>
    <p:sldId id="446" r:id="rId345"/>
    <p:sldId id="447" r:id="rId346"/>
    <p:sldId id="448" r:id="rId347"/>
    <p:sldId id="403" r:id="rId348"/>
    <p:sldId id="945" r:id="rId349"/>
    <p:sldId id="401" r:id="rId350"/>
    <p:sldId id="402" r:id="rId351"/>
    <p:sldId id="404" r:id="rId352"/>
    <p:sldId id="405" r:id="rId353"/>
    <p:sldId id="406" r:id="rId354"/>
    <p:sldId id="407" r:id="rId355"/>
    <p:sldId id="408" r:id="rId356"/>
    <p:sldId id="409" r:id="rId357"/>
    <p:sldId id="410" r:id="rId358"/>
    <p:sldId id="411" r:id="rId359"/>
    <p:sldId id="412" r:id="rId360"/>
    <p:sldId id="413" r:id="rId361"/>
    <p:sldId id="414" r:id="rId362"/>
    <p:sldId id="416" r:id="rId363"/>
    <p:sldId id="417" r:id="rId364"/>
    <p:sldId id="759" r:id="rId365"/>
    <p:sldId id="418" r:id="rId366"/>
    <p:sldId id="419" r:id="rId367"/>
    <p:sldId id="420" r:id="rId368"/>
    <p:sldId id="1169" r:id="rId369"/>
    <p:sldId id="1063" r:id="rId370"/>
    <p:sldId id="1064" r:id="rId371"/>
    <p:sldId id="1170" r:id="rId372"/>
    <p:sldId id="421" r:id="rId373"/>
    <p:sldId id="763" r:id="rId374"/>
    <p:sldId id="764" r:id="rId375"/>
    <p:sldId id="824" r:id="rId376"/>
    <p:sldId id="825" r:id="rId377"/>
    <p:sldId id="826" r:id="rId378"/>
    <p:sldId id="827" r:id="rId379"/>
    <p:sldId id="828" r:id="rId380"/>
    <p:sldId id="829" r:id="rId381"/>
    <p:sldId id="830" r:id="rId382"/>
    <p:sldId id="832" r:id="rId383"/>
    <p:sldId id="833" r:id="rId384"/>
    <p:sldId id="831" r:id="rId385"/>
    <p:sldId id="1027" r:id="rId386"/>
    <p:sldId id="1165" r:id="rId387"/>
    <p:sldId id="1166" r:id="rId388"/>
    <p:sldId id="1168" r:id="rId389"/>
    <p:sldId id="834" r:id="rId390"/>
    <p:sldId id="835" r:id="rId391"/>
    <p:sldId id="836" r:id="rId392"/>
    <p:sldId id="837" r:id="rId393"/>
    <p:sldId id="964" r:id="rId394"/>
    <p:sldId id="450" r:id="rId395"/>
    <p:sldId id="451" r:id="rId396"/>
    <p:sldId id="452" r:id="rId397"/>
    <p:sldId id="453" r:id="rId398"/>
    <p:sldId id="454" r:id="rId399"/>
    <p:sldId id="455" r:id="rId400"/>
    <p:sldId id="456" r:id="rId401"/>
    <p:sldId id="949" r:id="rId402"/>
    <p:sldId id="950" r:id="rId403"/>
    <p:sldId id="951" r:id="rId404"/>
    <p:sldId id="1167" r:id="rId405"/>
    <p:sldId id="457" r:id="rId406"/>
    <p:sldId id="458" r:id="rId407"/>
    <p:sldId id="459" r:id="rId408"/>
    <p:sldId id="460" r:id="rId409"/>
    <p:sldId id="461" r:id="rId410"/>
    <p:sldId id="838" r:id="rId411"/>
    <p:sldId id="965" r:id="rId412"/>
    <p:sldId id="839" r:id="rId413"/>
    <p:sldId id="840" r:id="rId414"/>
    <p:sldId id="841" r:id="rId415"/>
    <p:sldId id="1065" r:id="rId416"/>
    <p:sldId id="1066" r:id="rId417"/>
    <p:sldId id="463" r:id="rId418"/>
    <p:sldId id="462" r:id="rId419"/>
    <p:sldId id="464" r:id="rId420"/>
    <p:sldId id="465" r:id="rId421"/>
    <p:sldId id="466" r:id="rId422"/>
    <p:sldId id="467" r:id="rId423"/>
    <p:sldId id="468" r:id="rId424"/>
    <p:sldId id="469" r:id="rId425"/>
    <p:sldId id="470" r:id="rId426"/>
    <p:sldId id="471" r:id="rId427"/>
    <p:sldId id="472" r:id="rId428"/>
    <p:sldId id="473" r:id="rId429"/>
    <p:sldId id="474" r:id="rId430"/>
    <p:sldId id="475" r:id="rId431"/>
    <p:sldId id="477" r:id="rId432"/>
    <p:sldId id="476" r:id="rId433"/>
    <p:sldId id="669" r:id="rId434"/>
    <p:sldId id="478" r:id="rId435"/>
    <p:sldId id="480" r:id="rId436"/>
    <p:sldId id="670" r:id="rId437"/>
    <p:sldId id="672" r:id="rId438"/>
    <p:sldId id="481" r:id="rId439"/>
    <p:sldId id="671" r:id="rId440"/>
    <p:sldId id="482" r:id="rId441"/>
    <p:sldId id="673" r:id="rId442"/>
    <p:sldId id="483" r:id="rId443"/>
    <p:sldId id="1044" r:id="rId444"/>
    <p:sldId id="1050" r:id="rId445"/>
    <p:sldId id="1045" r:id="rId446"/>
    <p:sldId id="1046" r:id="rId447"/>
    <p:sldId id="1047" r:id="rId448"/>
    <p:sldId id="1048" r:id="rId449"/>
    <p:sldId id="503" r:id="rId450"/>
    <p:sldId id="484" r:id="rId451"/>
    <p:sldId id="485" r:id="rId452"/>
    <p:sldId id="486" r:id="rId453"/>
    <p:sldId id="487" r:id="rId454"/>
    <p:sldId id="488" r:id="rId455"/>
    <p:sldId id="489" r:id="rId456"/>
    <p:sldId id="490" r:id="rId457"/>
    <p:sldId id="491" r:id="rId458"/>
    <p:sldId id="492" r:id="rId459"/>
    <p:sldId id="674" r:id="rId460"/>
    <p:sldId id="493" r:id="rId461"/>
    <p:sldId id="494" r:id="rId462"/>
    <p:sldId id="495" r:id="rId463"/>
    <p:sldId id="1068" r:id="rId464"/>
    <p:sldId id="1069" r:id="rId465"/>
    <p:sldId id="496" r:id="rId466"/>
    <p:sldId id="497" r:id="rId467"/>
    <p:sldId id="498" r:id="rId468"/>
    <p:sldId id="499" r:id="rId469"/>
    <p:sldId id="500" r:id="rId470"/>
    <p:sldId id="501" r:id="rId471"/>
    <p:sldId id="502" r:id="rId472"/>
    <p:sldId id="504" r:id="rId473"/>
    <p:sldId id="505" r:id="rId474"/>
    <p:sldId id="506" r:id="rId475"/>
    <p:sldId id="507" r:id="rId476"/>
    <p:sldId id="508" r:id="rId477"/>
    <p:sldId id="509" r:id="rId478"/>
    <p:sldId id="510" r:id="rId479"/>
    <p:sldId id="511" r:id="rId480"/>
    <p:sldId id="512" r:id="rId481"/>
    <p:sldId id="675" r:id="rId482"/>
    <p:sldId id="513" r:id="rId483"/>
    <p:sldId id="514" r:id="rId484"/>
    <p:sldId id="515" r:id="rId485"/>
    <p:sldId id="516" r:id="rId486"/>
    <p:sldId id="518" r:id="rId487"/>
    <p:sldId id="517" r:id="rId488"/>
    <p:sldId id="519" r:id="rId489"/>
    <p:sldId id="520" r:id="rId490"/>
    <p:sldId id="521" r:id="rId491"/>
    <p:sldId id="522" r:id="rId492"/>
    <p:sldId id="536" r:id="rId493"/>
    <p:sldId id="537" r:id="rId494"/>
    <p:sldId id="538" r:id="rId495"/>
    <p:sldId id="676" r:id="rId496"/>
    <p:sldId id="539" r:id="rId497"/>
    <p:sldId id="540" r:id="rId498"/>
    <p:sldId id="541" r:id="rId499"/>
    <p:sldId id="542" r:id="rId500"/>
    <p:sldId id="543" r:id="rId501"/>
    <p:sldId id="544" r:id="rId502"/>
    <p:sldId id="545" r:id="rId503"/>
    <p:sldId id="546" r:id="rId504"/>
    <p:sldId id="547" r:id="rId505"/>
    <p:sldId id="548" r:id="rId506"/>
    <p:sldId id="549" r:id="rId507"/>
    <p:sldId id="677" r:id="rId508"/>
    <p:sldId id="550" r:id="rId509"/>
    <p:sldId id="551" r:id="rId510"/>
    <p:sldId id="1034" r:id="rId511"/>
    <p:sldId id="552" r:id="rId512"/>
    <p:sldId id="553" r:id="rId513"/>
    <p:sldId id="554" r:id="rId514"/>
    <p:sldId id="555" r:id="rId515"/>
    <p:sldId id="556" r:id="rId516"/>
    <p:sldId id="557" r:id="rId517"/>
    <p:sldId id="558" r:id="rId518"/>
    <p:sldId id="678" r:id="rId519"/>
    <p:sldId id="559" r:id="rId520"/>
    <p:sldId id="560" r:id="rId521"/>
    <p:sldId id="561" r:id="rId522"/>
    <p:sldId id="562" r:id="rId523"/>
    <p:sldId id="679" r:id="rId524"/>
    <p:sldId id="563" r:id="rId525"/>
    <p:sldId id="680" r:id="rId526"/>
    <p:sldId id="564" r:id="rId527"/>
    <p:sldId id="565" r:id="rId528"/>
    <p:sldId id="566" r:id="rId529"/>
    <p:sldId id="681" r:id="rId530"/>
    <p:sldId id="567" r:id="rId531"/>
    <p:sldId id="568" r:id="rId532"/>
    <p:sldId id="569" r:id="rId533"/>
    <p:sldId id="570" r:id="rId534"/>
    <p:sldId id="571" r:id="rId535"/>
    <p:sldId id="572" r:id="rId536"/>
    <p:sldId id="573" r:id="rId537"/>
    <p:sldId id="923" r:id="rId538"/>
    <p:sldId id="924" r:id="rId539"/>
    <p:sldId id="925" r:id="rId540"/>
    <p:sldId id="926" r:id="rId541"/>
    <p:sldId id="927" r:id="rId542"/>
    <p:sldId id="928" r:id="rId543"/>
    <p:sldId id="929" r:id="rId544"/>
    <p:sldId id="930" r:id="rId545"/>
    <p:sldId id="574" r:id="rId546"/>
    <p:sldId id="575" r:id="rId547"/>
    <p:sldId id="576" r:id="rId548"/>
    <p:sldId id="577" r:id="rId549"/>
    <p:sldId id="578" r:id="rId550"/>
    <p:sldId id="579" r:id="rId551"/>
    <p:sldId id="580" r:id="rId552"/>
    <p:sldId id="581" r:id="rId553"/>
    <p:sldId id="582" r:id="rId554"/>
    <p:sldId id="583" r:id="rId555"/>
    <p:sldId id="584" r:id="rId556"/>
    <p:sldId id="585" r:id="rId557"/>
    <p:sldId id="938" r:id="rId558"/>
    <p:sldId id="931" r:id="rId559"/>
    <p:sldId id="932" r:id="rId560"/>
    <p:sldId id="933" r:id="rId561"/>
    <p:sldId id="934" r:id="rId562"/>
    <p:sldId id="849" r:id="rId563"/>
    <p:sldId id="937" r:id="rId564"/>
    <p:sldId id="936" r:id="rId565"/>
    <p:sldId id="587" r:id="rId566"/>
    <p:sldId id="586" r:id="rId567"/>
    <p:sldId id="588" r:id="rId568"/>
    <p:sldId id="589" r:id="rId569"/>
    <p:sldId id="590" r:id="rId570"/>
    <p:sldId id="591" r:id="rId571"/>
    <p:sldId id="682" r:id="rId572"/>
    <p:sldId id="592" r:id="rId573"/>
    <p:sldId id="684" r:id="rId574"/>
    <p:sldId id="683" r:id="rId575"/>
    <p:sldId id="593" r:id="rId576"/>
    <p:sldId id="594" r:id="rId577"/>
    <p:sldId id="595" r:id="rId578"/>
    <p:sldId id="596" r:id="rId579"/>
    <p:sldId id="597" r:id="rId580"/>
    <p:sldId id="685" r:id="rId581"/>
    <p:sldId id="598" r:id="rId582"/>
    <p:sldId id="599" r:id="rId583"/>
    <p:sldId id="686" r:id="rId584"/>
    <p:sldId id="600" r:id="rId585"/>
    <p:sldId id="601" r:id="rId586"/>
    <p:sldId id="602" r:id="rId587"/>
    <p:sldId id="603" r:id="rId588"/>
    <p:sldId id="604" r:id="rId589"/>
    <p:sldId id="687" r:id="rId590"/>
    <p:sldId id="605" r:id="rId591"/>
    <p:sldId id="606" r:id="rId592"/>
    <p:sldId id="607" r:id="rId593"/>
    <p:sldId id="608" r:id="rId594"/>
    <p:sldId id="609" r:id="rId595"/>
    <p:sldId id="610" r:id="rId596"/>
    <p:sldId id="611" r:id="rId597"/>
    <p:sldId id="612" r:id="rId598"/>
    <p:sldId id="613" r:id="rId599"/>
    <p:sldId id="614" r:id="rId600"/>
    <p:sldId id="615" r:id="rId601"/>
    <p:sldId id="616" r:id="rId602"/>
    <p:sldId id="617" r:id="rId603"/>
    <p:sldId id="688" r:id="rId604"/>
    <p:sldId id="618" r:id="rId605"/>
    <p:sldId id="689" r:id="rId606"/>
    <p:sldId id="619" r:id="rId607"/>
    <p:sldId id="620" r:id="rId608"/>
    <p:sldId id="621" r:id="rId609"/>
    <p:sldId id="622" r:id="rId610"/>
    <p:sldId id="623" r:id="rId611"/>
    <p:sldId id="690" r:id="rId612"/>
    <p:sldId id="624" r:id="rId613"/>
    <p:sldId id="625" r:id="rId614"/>
    <p:sldId id="626" r:id="rId615"/>
    <p:sldId id="627" r:id="rId616"/>
    <p:sldId id="628" r:id="rId617"/>
    <p:sldId id="629" r:id="rId618"/>
    <p:sldId id="630" r:id="rId619"/>
    <p:sldId id="631" r:id="rId620"/>
    <p:sldId id="632" r:id="rId621"/>
    <p:sldId id="633" r:id="rId622"/>
    <p:sldId id="634" r:id="rId623"/>
    <p:sldId id="635" r:id="rId624"/>
    <p:sldId id="636" r:id="rId625"/>
    <p:sldId id="637" r:id="rId626"/>
    <p:sldId id="638" r:id="rId627"/>
    <p:sldId id="639" r:id="rId628"/>
    <p:sldId id="640" r:id="rId629"/>
    <p:sldId id="641" r:id="rId630"/>
    <p:sldId id="691" r:id="rId631"/>
    <p:sldId id="642" r:id="rId632"/>
    <p:sldId id="643" r:id="rId633"/>
    <p:sldId id="644" r:id="rId634"/>
    <p:sldId id="645" r:id="rId635"/>
    <p:sldId id="692" r:id="rId636"/>
    <p:sldId id="646" r:id="rId637"/>
    <p:sldId id="647" r:id="rId638"/>
    <p:sldId id="969" r:id="rId639"/>
    <p:sldId id="970" r:id="rId640"/>
    <p:sldId id="968" r:id="rId641"/>
    <p:sldId id="971" r:id="rId642"/>
    <p:sldId id="972" r:id="rId643"/>
    <p:sldId id="973" r:id="rId644"/>
    <p:sldId id="974" r:id="rId645"/>
    <p:sldId id="975" r:id="rId646"/>
    <p:sldId id="976" r:id="rId647"/>
    <p:sldId id="978" r:id="rId648"/>
    <p:sldId id="979" r:id="rId649"/>
    <p:sldId id="648" r:id="rId650"/>
    <p:sldId id="844" r:id="rId651"/>
    <p:sldId id="1058" r:id="rId652"/>
    <p:sldId id="649" r:id="rId653"/>
    <p:sldId id="650" r:id="rId654"/>
    <p:sldId id="651" r:id="rId655"/>
    <p:sldId id="652" r:id="rId656"/>
    <p:sldId id="653" r:id="rId657"/>
    <p:sldId id="654" r:id="rId658"/>
    <p:sldId id="693" r:id="rId659"/>
    <p:sldId id="655" r:id="rId660"/>
    <p:sldId id="656" r:id="rId661"/>
    <p:sldId id="657" r:id="rId662"/>
    <p:sldId id="658" r:id="rId663"/>
    <p:sldId id="659" r:id="rId664"/>
    <p:sldId id="660" r:id="rId665"/>
    <p:sldId id="661" r:id="rId666"/>
    <p:sldId id="1070" r:id="rId667"/>
    <p:sldId id="1072" r:id="rId668"/>
    <p:sldId id="1073" r:id="rId669"/>
    <p:sldId id="1075" r:id="rId670"/>
    <p:sldId id="1074" r:id="rId671"/>
    <p:sldId id="1076" r:id="rId672"/>
    <p:sldId id="1077" r:id="rId673"/>
    <p:sldId id="1078" r:id="rId674"/>
    <p:sldId id="1079" r:id="rId675"/>
    <p:sldId id="1080" r:id="rId676"/>
    <p:sldId id="1081" r:id="rId677"/>
    <p:sldId id="1082" r:id="rId678"/>
    <p:sldId id="1083" r:id="rId679"/>
    <p:sldId id="1084" r:id="rId680"/>
    <p:sldId id="1085" r:id="rId681"/>
    <p:sldId id="1086" r:id="rId682"/>
    <p:sldId id="1087" r:id="rId683"/>
    <p:sldId id="1088" r:id="rId684"/>
    <p:sldId id="1091" r:id="rId685"/>
    <p:sldId id="1071" r:id="rId686"/>
    <p:sldId id="1092" r:id="rId687"/>
    <p:sldId id="1093" r:id="rId688"/>
    <p:sldId id="1094" r:id="rId689"/>
    <p:sldId id="1096" r:id="rId690"/>
    <p:sldId id="1095" r:id="rId691"/>
    <p:sldId id="1097" r:id="rId692"/>
    <p:sldId id="1098" r:id="rId693"/>
    <p:sldId id="1099" r:id="rId694"/>
    <p:sldId id="1100" r:id="rId695"/>
    <p:sldId id="1102" r:id="rId696"/>
    <p:sldId id="1101" r:id="rId697"/>
    <p:sldId id="1103" r:id="rId698"/>
    <p:sldId id="1104" r:id="rId699"/>
    <p:sldId id="1106" r:id="rId700"/>
    <p:sldId id="1105" r:id="rId701"/>
    <p:sldId id="1107" r:id="rId702"/>
    <p:sldId id="1108" r:id="rId703"/>
    <p:sldId id="1109" r:id="rId704"/>
    <p:sldId id="1110" r:id="rId705"/>
    <p:sldId id="1129" r:id="rId706"/>
    <p:sldId id="1111" r:id="rId707"/>
    <p:sldId id="1112" r:id="rId708"/>
    <p:sldId id="1113" r:id="rId709"/>
    <p:sldId id="1114" r:id="rId710"/>
    <p:sldId id="1115" r:id="rId711"/>
    <p:sldId id="1116" r:id="rId712"/>
    <p:sldId id="1117" r:id="rId713"/>
    <p:sldId id="1118" r:id="rId714"/>
    <p:sldId id="1119" r:id="rId715"/>
    <p:sldId id="1120" r:id="rId716"/>
    <p:sldId id="1121" r:id="rId717"/>
    <p:sldId id="1122" r:id="rId718"/>
    <p:sldId id="1123" r:id="rId719"/>
    <p:sldId id="1130" r:id="rId720"/>
    <p:sldId id="1124" r:id="rId721"/>
    <p:sldId id="1126" r:id="rId722"/>
    <p:sldId id="1125" r:id="rId723"/>
    <p:sldId id="1131" r:id="rId724"/>
    <p:sldId id="1128" r:id="rId725"/>
    <p:sldId id="662" r:id="rId726"/>
    <p:sldId id="998" r:id="rId727"/>
    <p:sldId id="999" r:id="rId728"/>
    <p:sldId id="663" r:id="rId729"/>
    <p:sldId id="984" r:id="rId730"/>
    <p:sldId id="985" r:id="rId731"/>
    <p:sldId id="986" r:id="rId732"/>
    <p:sldId id="987" r:id="rId733"/>
    <p:sldId id="988" r:id="rId734"/>
    <p:sldId id="989" r:id="rId735"/>
    <p:sldId id="694" r:id="rId736"/>
    <p:sldId id="695" r:id="rId737"/>
    <p:sldId id="696" r:id="rId738"/>
    <p:sldId id="697" r:id="rId739"/>
    <p:sldId id="698" r:id="rId740"/>
    <p:sldId id="699" r:id="rId741"/>
    <p:sldId id="700" r:id="rId742"/>
    <p:sldId id="701" r:id="rId743"/>
    <p:sldId id="702" r:id="rId744"/>
    <p:sldId id="1008" r:id="rId745"/>
    <p:sldId id="1007" r:id="rId746"/>
    <p:sldId id="1005" r:id="rId747"/>
    <p:sldId id="1006" r:id="rId748"/>
    <p:sldId id="1009" r:id="rId749"/>
    <p:sldId id="1139" r:id="rId750"/>
    <p:sldId id="1132" r:id="rId751"/>
    <p:sldId id="1133" r:id="rId752"/>
    <p:sldId id="1134" r:id="rId753"/>
    <p:sldId id="1135" r:id="rId754"/>
    <p:sldId id="1136" r:id="rId755"/>
    <p:sldId id="1137" r:id="rId756"/>
    <p:sldId id="1138" r:id="rId757"/>
    <p:sldId id="703" r:id="rId758"/>
    <p:sldId id="704" r:id="rId759"/>
    <p:sldId id="705" r:id="rId760"/>
    <p:sldId id="706" r:id="rId761"/>
    <p:sldId id="707" r:id="rId762"/>
    <p:sldId id="708" r:id="rId763"/>
    <p:sldId id="709" r:id="rId764"/>
    <p:sldId id="710" r:id="rId765"/>
    <p:sldId id="711" r:id="rId766"/>
    <p:sldId id="712" r:id="rId767"/>
    <p:sldId id="713" r:id="rId768"/>
    <p:sldId id="714" r:id="rId769"/>
    <p:sldId id="715" r:id="rId770"/>
    <p:sldId id="716" r:id="rId771"/>
    <p:sldId id="717" r:id="rId772"/>
    <p:sldId id="718" r:id="rId773"/>
    <p:sldId id="719" r:id="rId774"/>
    <p:sldId id="720" r:id="rId775"/>
    <p:sldId id="721" r:id="rId776"/>
    <p:sldId id="722" r:id="rId777"/>
    <p:sldId id="935" r:id="rId778"/>
    <p:sldId id="723" r:id="rId779"/>
    <p:sldId id="724" r:id="rId780"/>
    <p:sldId id="725" r:id="rId781"/>
    <p:sldId id="726" r:id="rId782"/>
    <p:sldId id="727" r:id="rId783"/>
    <p:sldId id="728" r:id="rId784"/>
    <p:sldId id="729" r:id="rId785"/>
    <p:sldId id="730" r:id="rId786"/>
    <p:sldId id="939" r:id="rId787"/>
    <p:sldId id="940" r:id="rId788"/>
    <p:sldId id="941" r:id="rId789"/>
    <p:sldId id="942" r:id="rId790"/>
    <p:sldId id="943" r:id="rId791"/>
    <p:sldId id="944" r:id="rId792"/>
    <p:sldId id="1012" r:id="rId793"/>
    <p:sldId id="761" r:id="rId794"/>
    <p:sldId id="762" r:id="rId795"/>
    <p:sldId id="902" r:id="rId796"/>
    <p:sldId id="1002" r:id="rId797"/>
    <p:sldId id="955" r:id="rId798"/>
    <p:sldId id="990" r:id="rId799"/>
    <p:sldId id="946" r:id="rId800"/>
    <p:sldId id="967" r:id="rId801"/>
    <p:sldId id="865" r:id="rId802"/>
    <p:sldId id="1001" r:id="rId803"/>
    <p:sldId id="1000" r:id="rId804"/>
    <p:sldId id="866" r:id="rId805"/>
    <p:sldId id="867" r:id="rId806"/>
    <p:sldId id="868" r:id="rId807"/>
    <p:sldId id="869" r:id="rId808"/>
    <p:sldId id="870" r:id="rId809"/>
    <p:sldId id="871" r:id="rId810"/>
    <p:sldId id="872" r:id="rId811"/>
    <p:sldId id="873" r:id="rId812"/>
    <p:sldId id="874" r:id="rId813"/>
    <p:sldId id="875" r:id="rId814"/>
    <p:sldId id="876" r:id="rId815"/>
    <p:sldId id="878" r:id="rId816"/>
    <p:sldId id="880" r:id="rId817"/>
    <p:sldId id="881" r:id="rId818"/>
    <p:sldId id="882" r:id="rId819"/>
    <p:sldId id="883" r:id="rId820"/>
    <p:sldId id="884" r:id="rId821"/>
    <p:sldId id="885" r:id="rId822"/>
    <p:sldId id="886" r:id="rId823"/>
    <p:sldId id="888" r:id="rId824"/>
    <p:sldId id="887" r:id="rId825"/>
    <p:sldId id="889" r:id="rId826"/>
    <p:sldId id="890" r:id="rId827"/>
    <p:sldId id="891" r:id="rId828"/>
    <p:sldId id="892" r:id="rId829"/>
    <p:sldId id="893" r:id="rId830"/>
    <p:sldId id="894" r:id="rId831"/>
    <p:sldId id="895" r:id="rId832"/>
    <p:sldId id="896" r:id="rId833"/>
    <p:sldId id="897" r:id="rId834"/>
    <p:sldId id="898" r:id="rId835"/>
    <p:sldId id="899" r:id="rId83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71"/>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857"/>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FF66FF"/>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84" y="29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172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838" Type="http://schemas.openxmlformats.org/officeDocument/2006/relationships/commentAuthors" Target="commentAuthor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viewProps" Target="view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tableStyles" Target="tableStyle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notesMaster" Target="notesMasters/notesMaster1.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17/05/2021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251</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371</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646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647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648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17/05/2021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17/05/2021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17/05/2021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98.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3.xml"/><Relationship Id="rId84" Type="http://schemas.openxmlformats.org/officeDocument/2006/relationships/slide" Target="slide232.xml"/><Relationship Id="rId89" Type="http://schemas.openxmlformats.org/officeDocument/2006/relationships/slide" Target="slide262.xml"/><Relationship Id="rId112" Type="http://schemas.openxmlformats.org/officeDocument/2006/relationships/slide" Target="slide545.xml"/><Relationship Id="rId16" Type="http://schemas.openxmlformats.org/officeDocument/2006/relationships/image" Target="../media/image15.png"/><Relationship Id="rId107" Type="http://schemas.openxmlformats.org/officeDocument/2006/relationships/slide" Target="slide470.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91.xml"/><Relationship Id="rId79" Type="http://schemas.openxmlformats.org/officeDocument/2006/relationships/slide" Target="slide148.xml"/><Relationship Id="rId102" Type="http://schemas.openxmlformats.org/officeDocument/2006/relationships/slide" Target="slide410.xml"/><Relationship Id="rId123" Type="http://schemas.openxmlformats.org/officeDocument/2006/relationships/slide" Target="slide735.xml"/><Relationship Id="rId128" Type="http://schemas.openxmlformats.org/officeDocument/2006/relationships/slide" Target="slide786.xml"/><Relationship Id="rId5" Type="http://schemas.openxmlformats.org/officeDocument/2006/relationships/image" Target="../media/image4.png"/><Relationship Id="rId90" Type="http://schemas.openxmlformats.org/officeDocument/2006/relationships/slide" Target="slide264.xml"/><Relationship Id="rId95" Type="http://schemas.openxmlformats.org/officeDocument/2006/relationships/slide" Target="slide289.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xml"/><Relationship Id="rId77" Type="http://schemas.openxmlformats.org/officeDocument/2006/relationships/slide" Target="slide139.xml"/><Relationship Id="rId100" Type="http://schemas.openxmlformats.org/officeDocument/2006/relationships/slide" Target="slide373.xml"/><Relationship Id="rId105" Type="http://schemas.openxmlformats.org/officeDocument/2006/relationships/slide" Target="slide443.xml"/><Relationship Id="rId113" Type="http://schemas.openxmlformats.org/officeDocument/2006/relationships/slide" Target="slide557.xml"/><Relationship Id="rId118" Type="http://schemas.openxmlformats.org/officeDocument/2006/relationships/slide" Target="slide621.xml"/><Relationship Id="rId126" Type="http://schemas.openxmlformats.org/officeDocument/2006/relationships/slide" Target="slide757.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1.xml"/><Relationship Id="rId80" Type="http://schemas.openxmlformats.org/officeDocument/2006/relationships/slide" Target="slide189.xml"/><Relationship Id="rId85" Type="http://schemas.openxmlformats.org/officeDocument/2006/relationships/slide" Target="slide236.xml"/><Relationship Id="rId93" Type="http://schemas.openxmlformats.org/officeDocument/2006/relationships/slide" Target="slide285.xml"/><Relationship Id="rId98" Type="http://schemas.openxmlformats.org/officeDocument/2006/relationships/slide" Target="slide327.xml"/><Relationship Id="rId121" Type="http://schemas.openxmlformats.org/officeDocument/2006/relationships/slide" Target="slide666.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2.xml"/><Relationship Id="rId103" Type="http://schemas.openxmlformats.org/officeDocument/2006/relationships/slide" Target="slide417.xml"/><Relationship Id="rId108" Type="http://schemas.openxmlformats.org/officeDocument/2006/relationships/slide" Target="slide486.xml"/><Relationship Id="rId116" Type="http://schemas.openxmlformats.org/officeDocument/2006/relationships/slide" Target="slide577.xml"/><Relationship Id="rId124" Type="http://schemas.openxmlformats.org/officeDocument/2006/relationships/slide" Target="slide744.xml"/><Relationship Id="rId129" Type="http://schemas.openxmlformats.org/officeDocument/2006/relationships/slide" Target="slide79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46.xml"/><Relationship Id="rId75" Type="http://schemas.openxmlformats.org/officeDocument/2006/relationships/slide" Target="slide108.xml"/><Relationship Id="rId83" Type="http://schemas.openxmlformats.org/officeDocument/2006/relationships/slide" Target="slide220.xml"/><Relationship Id="rId88" Type="http://schemas.openxmlformats.org/officeDocument/2006/relationships/slide" Target="slide260.xml"/><Relationship Id="rId91" Type="http://schemas.openxmlformats.org/officeDocument/2006/relationships/slide" Target="slide278.xml"/><Relationship Id="rId96" Type="http://schemas.openxmlformats.org/officeDocument/2006/relationships/slide" Target="slide299.xml"/><Relationship Id="rId111" Type="http://schemas.openxmlformats.org/officeDocument/2006/relationships/slide" Target="slide53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49.xml"/><Relationship Id="rId114" Type="http://schemas.openxmlformats.org/officeDocument/2006/relationships/slide" Target="slide563.xml"/><Relationship Id="rId119" Type="http://schemas.openxmlformats.org/officeDocument/2006/relationships/slide" Target="slide638.xml"/><Relationship Id="rId127" Type="http://schemas.openxmlformats.org/officeDocument/2006/relationships/slide" Target="slide778.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3.xml"/><Relationship Id="rId78" Type="http://schemas.openxmlformats.org/officeDocument/2006/relationships/slide" Target="slide142.xml"/><Relationship Id="rId81" Type="http://schemas.openxmlformats.org/officeDocument/2006/relationships/slide" Target="slide196.xml"/><Relationship Id="rId86" Type="http://schemas.openxmlformats.org/officeDocument/2006/relationships/slide" Target="slide254.xml"/><Relationship Id="rId94" Type="http://schemas.openxmlformats.org/officeDocument/2006/relationships/slide" Target="slide287.xml"/><Relationship Id="rId99" Type="http://schemas.openxmlformats.org/officeDocument/2006/relationships/slide" Target="slide347.xml"/><Relationship Id="rId101" Type="http://schemas.openxmlformats.org/officeDocument/2006/relationships/slide" Target="slide393.xml"/><Relationship Id="rId122" Type="http://schemas.openxmlformats.org/officeDocument/2006/relationships/slide" Target="slide725.xml"/><Relationship Id="rId130" Type="http://schemas.openxmlformats.org/officeDocument/2006/relationships/slide" Target="slide797.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99.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11.xml"/><Relationship Id="rId97" Type="http://schemas.openxmlformats.org/officeDocument/2006/relationships/slide" Target="slide325.xml"/><Relationship Id="rId104" Type="http://schemas.openxmlformats.org/officeDocument/2006/relationships/slide" Target="slide431.xml"/><Relationship Id="rId120" Type="http://schemas.openxmlformats.org/officeDocument/2006/relationships/slide" Target="slide649.xml"/><Relationship Id="rId125" Type="http://schemas.openxmlformats.org/officeDocument/2006/relationships/slide" Target="slide749.xml"/><Relationship Id="rId7" Type="http://schemas.openxmlformats.org/officeDocument/2006/relationships/image" Target="../media/image6.png"/><Relationship Id="rId71" Type="http://schemas.openxmlformats.org/officeDocument/2006/relationships/slide" Target="slide73.xml"/><Relationship Id="rId92" Type="http://schemas.openxmlformats.org/officeDocument/2006/relationships/slide" Target="slide28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58.xml"/><Relationship Id="rId110" Type="http://schemas.openxmlformats.org/officeDocument/2006/relationships/slide" Target="slide512.xml"/><Relationship Id="rId115" Type="http://schemas.openxmlformats.org/officeDocument/2006/relationships/slide" Target="slide565.xml"/><Relationship Id="rId131" Type="http://schemas.openxmlformats.org/officeDocument/2006/relationships/slide" Target="slide800.xml"/><Relationship Id="rId61" Type="http://schemas.openxmlformats.org/officeDocument/2006/relationships/image" Target="../media/image60.png"/><Relationship Id="rId82" Type="http://schemas.openxmlformats.org/officeDocument/2006/relationships/slide" Target="slide217.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slide" Target="slide24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339.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6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68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688.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69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71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71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5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5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8831B-1B71-4BEC-B75A-70AE34FBB2DB}"/>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03AD07E0-8C1C-46D0-B2F2-35483BB53F0D}"/>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815E9455-F34D-4EDB-98A0-EA2BC81AEC4D}"/>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E64A1FF5-17E0-4BC4-B04D-782542E9151A}"/>
                  </a:ext>
                </a:extLst>
              </p:cNvPr>
              <p:cNvGraphicFramePr>
                <a:graphicFrameLocks noChangeAspect="1"/>
              </p:cNvGraphicFramePr>
              <p:nvPr>
                <p:extLst>
                  <p:ext uri="{D42A27DB-BD31-4B8C-83A1-F6EECF244321}">
                    <p14:modId xmlns:p14="http://schemas.microsoft.com/office/powerpoint/2010/main" val="185918532"/>
                  </p:ext>
                </p:extLst>
              </p:nvPr>
            </p:nvGraphicFramePr>
            <p:xfrm>
              <a:off x="838200" y="1825625"/>
              <a:ext cx="10515600" cy="4351338"/>
            </p:xfrm>
            <a:graphic>
              <a:graphicData uri="http://schemas.microsoft.com/office/powerpoint/2016/summaryzoom">
                <psuz:summaryZm>
                  <psuz:summaryZmObj sectionId="{446D0059-68CE-4DD9-8B89-A6AACE7AE25E}">
                    <psuz:zmPr id="{0A75F6B8-395A-4B25-BBBF-59EC3859E3D8}"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D1592A45-873E-4D10-A565-C0C81289D2FC}"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ECBCD908-589F-4244-8CED-CF1D6BCCE64E}"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119C7570-49E8-481A-A089-0D72D1C75665}"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F26C0349-ED8A-4879-A9D7-EF7D5FEE1C3C}"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409FAA4B-1E77-4FAA-BE59-E0FB5AF0E4FC}"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4083B19B-876E-44A2-97F3-AB8AB32FA2F6}"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09692B25-7CE7-47BB-A474-5D9AD81BEFED}"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9A8948FD-9099-4615-B34D-02DAD2BEB096}"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4D095A18-F746-4B3F-937A-4F34A693CC3B}"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9B691133-1D64-46B6-BDCC-224FB667C26A}"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3E6DD7FD-4E32-4FCA-898D-1BAC44F71708}"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66CE7436-A3F5-4E66-8FE9-AFDA8A9476CE}"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598B12C0-5C5C-4399-84A4-2B4D3F02A1ED}"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F2FE148B-F07C-415C-8A84-287F43D8E9FC}"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23606CA3-4D84-47E6-890D-CB1F5EF87AB2}"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D81693C1-5183-466C-831C-5B934B440A4E}"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BFF7C550-7D43-4B0B-AE59-9B1880348D2E}"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585BBF38-F042-40B1-A2F9-4ACEEB66F30F}"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C0D3F4EA-36F2-4ECE-AF9C-90B982D5C30B}"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58070145-6BAB-49D4-9AFE-9985B5DA6BF6}"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E30ADD5B-733E-4733-BFD3-9DA4D1885404}">
                    <psuz:zmPr id="{2FDB48C4-1E8B-427F-A39F-F1688FA8C4D9}"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DFDF5795-9BEF-4226-99D0-541DFA767C19}">
                    <psuz:zmPr id="{7907FA8F-EDEE-468E-BEED-FFE8E6F6602E}"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84AB2743-A6D7-4969-A055-072AA0A8B088}">
                    <psuz:zmPr id="{47535854-F000-4CA7-8FD4-5132F363D291}"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54E83BD-A613-44BD-9B9F-3800B27B71BC}">
                    <psuz:zmPr id="{388DB05F-A23A-401D-9B09-DBB1DC24A938}"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5DAC6FEE-5F16-49E3-913E-03D76576D6AA}">
                    <psuz:zmPr id="{96ECBE90-CF10-40A6-967A-76A19634A358}"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D04DAC68-CBE8-44C1-B1EA-F56C5A362F84}">
                    <psuz:zmPr id="{85E6C672-4F1D-42FB-B689-1A85AE894437}"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869D5FCA-76F6-436D-B397-F65669006124}">
                    <psuz:zmPr id="{A25CC1EF-ABAC-4A8C-ABD9-C130697F3C8F}"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0BF06018-B467-48F0-ABC1-2510FC7C36FF}">
                    <psuz:zmPr id="{1CF13654-464E-4B88-9C37-AF6440EC3E0E}"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9A1B3AD3-BF7A-410D-ABD6-3FACCBEBB7FA}">
                    <psuz:zmPr id="{7B5C8AAF-7837-4D5A-B0D8-1090A9186D83}"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63ADC925-1B92-49DA-8FF1-1647B182BB98}">
                    <psuz:zmPr id="{F06922C7-C6CF-40B9-970F-1E84F29E00A3}"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972D2E2C-8CAE-42FC-B47D-9E1646A9A9B1}">
                    <psuz:zmPr id="{6B9F626F-FF01-4E08-B0C3-4A07FD8E8957}"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B5105286-E4BD-42CB-A4C6-AC933149EE68}">
                    <psuz:zmPr id="{C41023C2-FF2B-4C77-B2B9-7D030156A88D}"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8B3F1457-D545-468C-A355-5BA087E9E9C4}">
                    <psuz:zmPr id="{814274AC-90DF-42A5-B5F0-1BB6FE858D4B}"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E609EAFC-409E-4C60-B747-01B3C9B953C5}">
                    <psuz:zmPr id="{A15EC6D9-AC99-40F8-BC34-962631A8E97B}"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4138EFE4-36BC-448B-9B75-451D32E26B92}">
                    <psuz:zmPr id="{A7FEC51B-D86A-4938-863D-2CA520ABF520}"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752946BB-DC09-4F22-B7B3-7C45037476E9}">
                    <psuz:zmPr id="{773D663F-6268-4B15-852A-4CFB631583B0}"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8FCBFFF-5F98-4391-BA10-BDA9585027AB}">
                    <psuz:zmPr id="{4CC0202F-570B-4591-88E7-E9055D69EE1F}"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847273DE-9B6B-4279-9809-8B9EA9C56771}">
                    <psuz:zmPr id="{09E87025-C061-47BE-B664-C72A9871BEC3}"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991D3096-3000-4AD0-AC4E-349585F8D619}">
                    <psuz:zmPr id="{351EAE16-98CD-4B67-B71C-7F58498ECE6D}"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5DD533D-6159-47AA-92F6-62AB2E092126}">
                    <psuz:zmPr id="{DCECF35D-42A1-4C71-B30D-5985BFC5B954}"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59CE3A9C-EDBD-46EB-9BEF-9BEE1176546E}">
                    <psuz:zmPr id="{02E844AE-1D44-4148-ACEF-58E711C004B1}"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DD61CDA3-15E0-4373-B6D0-382B3EC63E31}">
                    <psuz:zmPr id="{98349A55-0C59-461C-8151-7F304E455983}"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0B2745A1-2E24-40D1-BEE5-B3375A17B412}">
                    <psuz:zmPr id="{ACAC50E9-C344-45DD-AC85-267167324427}"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5A07A3EA-89C5-42CF-BAE9-00B52496E8E5}">
                    <psuz:zmPr id="{632CBF6E-24EE-472A-A273-0E14B2DA3AA4}"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0FE8D39-18ED-4B51-AEC1-8A63738CB787}">
                    <psuz:zmPr id="{A056220D-F1BE-4DAD-B85B-CB8F294CC373}"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0678CD95-06D1-4D75-BCB4-63A29AAB69E6}">
                    <psuz:zmPr id="{F4BB6013-7221-4472-BA41-C27E76D30873}"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E4062846-4286-4DD0-B9D1-7FF59B55E1E2}">
                    <psuz:zmPr id="{3D0DB1C1-AF1B-4E8F-9A98-A69828345930}"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CFEBE818-3A4A-491D-8690-3368033FB382}">
                    <psuz:zmPr id="{2443F115-8856-4562-8690-CDAB48258E28}"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2E5ECD35-D26C-49EA-BACB-66C9777AD765}">
                    <psuz:zmPr id="{C69D6ED3-16EF-4288-A23E-F39F0B572CCE}"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504366B7-F9A3-40FA-842D-F9D57BC518BF}">
                    <psuz:zmPr id="{38B1B659-5080-4887-8C68-33534E08D95D}"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E98BB192-26AD-45C8-8387-F73C8A24D686}">
                    <psuz:zmPr id="{B3AE5A20-AB9F-4B41-BA38-056C2AB96D81}"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B7FB0CDC-E272-404A-BC90-F906AF7ED759}">
                    <psuz:zmPr id="{CA566D99-0F1B-4015-BD1B-4366AE04EE71}"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932F082D-2E20-48EC-9580-3A2EF421583E}">
                    <psuz:zmPr id="{4D733AE4-25A2-49A3-870F-430C167F11D4}"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30B324B0-EDA8-4A80-9D33-B1AF7736CFD1}">
                    <psuz:zmPr id="{D65F3C57-61EE-4C64-B49E-5E25E090DA86}"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1A20D69C-C872-49D7-9F5F-544FD15521A3}">
                    <psuz:zmPr id="{62DEE19E-7E54-413C-961C-38EE82F531C1}"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9EF79E6D-6FE3-4D63-97E9-E562C72AFE4A}">
                    <psuz:zmPr id="{FDB8D8B4-4928-4D1C-B098-B70B07175039}"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FB886422-F082-4E69-A111-5A8CC7B6CB15}">
                    <psuz:zmPr id="{D11750D4-63C9-4413-AE75-472598E2C9FC}"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5557729D-9C0D-45C9-B2F8-4405BA4F27DC}">
                    <psuz:zmPr id="{6E4F291F-3359-430F-AEB1-423B75E773A0}"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11360521-C62E-47EC-971B-1A3DD6F001B5}">
                    <psuz:zmPr id="{EC406BAD-0F41-40DF-A3E5-59E2C8069B86}"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419F7237-5ADB-4842-AB50-3D5B2858DB06}">
                    <psuz:zmPr id="{0B3D60EB-1F3D-4E84-A8FC-CD51A86E680E}"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F9747033-9BE9-4F4B-9D42-A91B5AD9CB47}">
                    <psuz:zmPr id="{0F8EAF1F-7BE4-4B52-BB73-5C410CD3E06A}"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696D1BAE-6885-4DE1-AA34-AE5AFBEB0731}">
                    <psuz:zmPr id="{E1715D50-50B3-46BB-AF60-56F55D93D6B1}"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73D3E291-C2C0-4C7D-AB59-AAB1C7AC6576}">
                    <psuz:zmPr id="{DD5B252C-A7C9-42B1-BD63-BFDE7EBEA3B3}"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D4A290BD-4AFA-47C6-B275-18ABF2A890CD}">
                    <psuz:zmPr id="{456C815F-27E0-4932-91EE-E2514C37E1C3}"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E64A1FF5-17E0-4BC4-B04D-782542E9151A}"/>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9" name="Image 9">
                  <a:hlinkClick r:id="rId6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10" name="Image 10">
                  <a:hlinkClick r:id="rId6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11" name="Image 11">
                  <a:hlinkClick r:id="rId7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2" name="Image 12">
                  <a:hlinkClick r:id="rId7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3" name="Image 13">
                  <a:hlinkClick r:id="rId7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4" name="Image 14">
                  <a:hlinkClick r:id="rId7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5" name="Image 15">
                  <a:hlinkClick r:id="rId74"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6" name="Image 16">
                  <a:hlinkClick r:id="rId75"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7" name="Image 17">
                  <a:hlinkClick r:id="rId76"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8" name="Image 18">
                  <a:hlinkClick r:id="rId77"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9" name="Image 19">
                  <a:hlinkClick r:id="rId78"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20" name="Image 20">
                  <a:hlinkClick r:id="rId79"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21" name="Image 21">
                  <a:hlinkClick r:id="rId80"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2" name="Image 22">
                  <a:hlinkClick r:id="rId81"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3" name="Image 23">
                  <a:hlinkClick r:id="rId82"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4" name="Image 24">
                  <a:hlinkClick r:id="rId83"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5" name="Image 25">
                  <a:hlinkClick r:id="rId84"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6" name="Image 26">
                  <a:hlinkClick r:id="rId85"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7" name="Image 27">
                  <a:hlinkClick r:id="rId86"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8" name="Image 28">
                  <a:hlinkClick r:id="rId87"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9" name="Image 29">
                  <a:hlinkClick r:id="rId88"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30" name="Image 30">
                  <a:hlinkClick r:id="rId89"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31" name="Image 31">
                  <a:hlinkClick r:id="rId90"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2" name="Image 32">
                  <a:hlinkClick r:id="rId91"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3" name="Image 33">
                  <a:hlinkClick r:id="rId92"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4" name="Image 34">
                  <a:hlinkClick r:id="rId93"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5" name="Image 35">
                  <a:hlinkClick r:id="rId94"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6" name="Image 36">
                  <a:hlinkClick r:id="rId95"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7" name="Image 37">
                  <a:hlinkClick r:id="rId96"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8" name="Image 38">
                  <a:hlinkClick r:id="rId97"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9" name="Image 39">
                  <a:hlinkClick r:id="rId98"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40" name="Image 40">
                  <a:hlinkClick r:id="rId99"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41" name="Image 41">
                  <a:hlinkClick r:id="rId100"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2" name="Image 42">
                  <a:hlinkClick r:id="rId101"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3" name="Image 43">
                  <a:hlinkClick r:id="rId102"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4" name="Image 44">
                  <a:hlinkClick r:id="rId103"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5" name="Image 45">
                  <a:hlinkClick r:id="rId104"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6" name="Image 46">
                  <a:hlinkClick r:id="rId105"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7" name="Image 47">
                  <a:hlinkClick r:id="rId106"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8" name="Image 48">
                  <a:hlinkClick r:id="rId107"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9" name="Image 49">
                  <a:hlinkClick r:id="rId108"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50" name="Image 50">
                  <a:hlinkClick r:id="rId109"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51" name="Image 51">
                  <a:hlinkClick r:id="rId110"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2" name="Image 52">
                  <a:hlinkClick r:id="rId111"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3" name="Image 53">
                  <a:hlinkClick r:id="rId112"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4" name="Image 54">
                  <a:hlinkClick r:id="rId113"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5" name="Image 55">
                  <a:hlinkClick r:id="rId114"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6" name="Image 56">
                  <a:hlinkClick r:id="rId115"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7" name="Image 57">
                  <a:hlinkClick r:id="rId116"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8" name="Image 58">
                  <a:hlinkClick r:id="rId117"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9" name="Image 59">
                  <a:hlinkClick r:id="rId118"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60" name="Image 60">
                  <a:hlinkClick r:id="rId119"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61" name="Image 61">
                  <a:hlinkClick r:id="rId120"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2" name="Image 62">
                  <a:hlinkClick r:id="rId121"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3" name="Image 63">
                  <a:hlinkClick r:id="rId122"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4" name="Image 64">
                  <a:hlinkClick r:id="rId123"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5" name="Image 65">
                  <a:hlinkClick r:id="rId124"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6" name="Image 66">
                  <a:hlinkClick r:id="rId125"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7" name="Image 67">
                  <a:hlinkClick r:id="rId126"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8" name="Image 68">
                  <a:hlinkClick r:id="rId127"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9" name="Image 69">
                  <a:hlinkClick r:id="rId128"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70" name="Image 70">
                  <a:hlinkClick r:id="rId129"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71" name="Image 71">
                  <a:hlinkClick r:id="rId130"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2" name="Image 72">
                  <a:hlinkClick r:id="rId131"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164895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a:t>
            </a:r>
            <a:r>
              <a:rPr lang="fr-FR" sz="1400" dirty="0" err="1">
                <a:latin typeface="Arial" panose="020B0604020202020204" pitchFamily="34" charset="0"/>
              </a:rPr>
              <a:t>dealing</a:t>
            </a:r>
            <a:r>
              <a:rPr lang="fr-FR" sz="1400" dirty="0">
                <a:latin typeface="Arial" panose="020B0604020202020204" pitchFamily="34" charset="0"/>
              </a:rPr>
              <a:t>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my_nums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chiffre dans my_nums à square on peut utiliser map</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pour récupérer la liste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voyons un exemple plus complique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E88D"/>
                </a:solidFill>
                <a:effectLst/>
                <a:latin typeface="JetBrains Mono"/>
              </a:rPr>
              <a:t>'EVEN'</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'Andy'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'Eve'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'Sally'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prices </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list </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map</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lambda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prices</a:t>
            </a:r>
            <a:r>
              <a:rPr kumimoji="0" lang="fr-FR" altLang="fr-FR" sz="1200" b="0" i="0" u="none" strike="noStrike" cap="none" normalizeH="0" baseline="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C792EA"/>
                </a:solidFill>
                <a:effectLst/>
                <a:latin typeface="JetBrains Mono"/>
              </a:rPr>
              <a:t>def </a:t>
            </a:r>
            <a:r>
              <a:rPr kumimoji="0" lang="fr-FR" altLang="fr-FR" sz="1200" b="0" i="0" u="none" strike="noStrike" cap="none" normalizeH="0" baseline="0">
                <a:ln>
                  <a:noFill/>
                </a:ln>
                <a:solidFill>
                  <a:srgbClr val="82AAFF"/>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num</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return </a:t>
            </a:r>
            <a:r>
              <a:rPr kumimoji="0" lang="fr-FR" altLang="fr-FR" sz="1200" b="0" i="0" u="none" strike="noStrike" cap="none" normalizeH="0" baseline="0">
                <a:ln>
                  <a:noFill/>
                </a:ln>
                <a:solidFill>
                  <a:srgbClr val="F78C6C"/>
                </a:solidFill>
                <a:effectLst/>
                <a:latin typeface="JetBrains Mono"/>
              </a:rPr>
              <a:t>num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2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0</a:t>
            </a:r>
            <a:br>
              <a:rPr kumimoji="0" lang="fr-FR" altLang="fr-FR" sz="1200" b="0" i="0" u="none" strike="noStrike" cap="none" normalizeH="0" baseline="0">
                <a:ln>
                  <a:noFill/>
                </a:ln>
                <a:solidFill>
                  <a:srgbClr val="F78C6C"/>
                </a:solidFill>
                <a:effectLst/>
                <a:latin typeface="JetBrains Mono"/>
              </a:rPr>
            </a:b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C3CEE3"/>
                </a:solidFill>
                <a:effectLst/>
                <a:latin typeface="JetBrains Mono"/>
              </a:rPr>
              <a:t>mynums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2</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3</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4</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5</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6</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list</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mynums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n </a:t>
            </a:r>
            <a:r>
              <a:rPr kumimoji="0" lang="fr-FR" altLang="fr-FR" sz="1200" b="0" i="1" u="none" strike="noStrike" cap="none" normalizeH="0" baseline="0">
                <a:ln>
                  <a:noFill/>
                </a:ln>
                <a:solidFill>
                  <a:srgbClr val="C792EA"/>
                </a:solidFill>
                <a:effectLst/>
                <a:latin typeface="JetBrains Mono"/>
              </a:rPr>
              <a:t>in </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mynums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n</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F78C6C"/>
                </a:solidFill>
                <a:effectLst/>
                <a:latin typeface="JetBrains Mono"/>
              </a:rPr>
              <a:t>2</a:t>
            </a: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F78C6C"/>
                </a:solidFill>
                <a:effectLst/>
                <a:latin typeface="JetBrains Mono"/>
              </a:rPr>
              <a:t>4</a:t>
            </a: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F78C6C"/>
                </a:solidFill>
                <a:effectLst/>
                <a:latin typeface="JetBrains Mono"/>
              </a:rPr>
              <a:t>6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C3CEE3"/>
                </a:solidFill>
                <a:effectLst/>
                <a:latin typeface="JetBrains Mono"/>
              </a:rPr>
              <a:t>filtered </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list</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lambda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 &gt;=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filtered</a:t>
            </a:r>
            <a:r>
              <a:rPr kumimoji="0" lang="fr-FR" altLang="fr-FR" sz="1200" b="0" i="0" u="none" strike="noStrike" cap="none" normalizeH="0" baseline="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endswith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jpg”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f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files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on check si tous les fichiers ont l’extension .jpeg</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&gt; </a:t>
            </a:r>
            <a:r>
              <a:rPr kumimoji="0" lang="fr-FR" altLang="fr-FR" sz="1200" b="0" i="0" u="none" strike="noStrike" cap="none" normalizeH="0" baseline="0" dirty="0">
                <a:ln>
                  <a:noFill/>
                </a:ln>
                <a:solidFill>
                  <a:srgbClr val="F78C6C"/>
                </a:solidFill>
                <a:effectLst/>
                <a:latin typeface="JetBrains Mono"/>
              </a:rPr>
              <a:t>18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permet de </a:t>
            </a:r>
            <a:r>
              <a:rPr kumimoji="0" lang="fr-FR" altLang="fr-FR" sz="1200" b="0" i="1" u="none" strike="noStrike" cap="none" normalizeH="0" baseline="0" dirty="0" err="1">
                <a:ln>
                  <a:noFill/>
                </a:ln>
                <a:solidFill>
                  <a:srgbClr val="717CB4"/>
                </a:solidFill>
                <a:effectLst/>
                <a:latin typeface="JetBrains Mono"/>
              </a:rPr>
              <a:t>verifier</a:t>
            </a:r>
            <a:r>
              <a:rPr kumimoji="0" lang="fr-FR" altLang="fr-FR" sz="1200" b="0" i="1" u="none" strike="noStrike" cap="none" normalizeH="0" baseline="0" dirty="0">
                <a:ln>
                  <a:noFill/>
                </a:ln>
                <a:solidFill>
                  <a:srgbClr val="717CB4"/>
                </a:solidFill>
                <a:effectLst/>
                <a:latin typeface="JetBrains Mono"/>
              </a:rPr>
              <a:t> si au moins 1 personne a eu plus de 18 (retourne True)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err="1"/>
              <a:t>float</a:t>
            </a:r>
            <a:r>
              <a:rPr lang="fr-FR" sz="2400" dirty="0"/>
              <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151</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152</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153</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154</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155</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156</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157</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158</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a:t>
            </a:r>
            <a:r>
              <a:rPr kumimoji="0" lang="fr-FR" altLang="fr-FR" sz="1000" b="0" i="0" u="none" strike="noStrike" cap="none" normalizeH="0" baseline="0" dirty="0" err="1">
                <a:ln>
                  <a:noFill/>
                </a:ln>
                <a:solidFill>
                  <a:srgbClr val="C3E88D"/>
                </a:solidFill>
                <a:effectLst/>
                <a:latin typeface="JetBrains Mono"/>
              </a:rPr>
              <a:t>progress</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a:t>
            </a:r>
            <a:r>
              <a:rPr kumimoji="0" lang="fr-FR" altLang="fr-FR" sz="900" b="0" i="0" u="none" strike="noStrike" cap="none" normalizeH="0" baseline="0" dirty="0" err="1">
                <a:ln>
                  <a:noFill/>
                </a:ln>
                <a:solidFill>
                  <a:srgbClr val="C3E88D"/>
                </a:solidFill>
                <a:effectLst/>
                <a:latin typeface="JetBrains Mono"/>
              </a:rPr>
              <a:t>typical</a:t>
            </a:r>
            <a:r>
              <a:rPr kumimoji="0" lang="fr-FR" altLang="fr-FR" sz="900" b="0" i="0" u="none" strike="noStrike" cap="none" normalizeH="0" baseline="0" dirty="0">
                <a:ln>
                  <a:noFill/>
                </a:ln>
                <a:solidFill>
                  <a:srgbClr val="C3E88D"/>
                </a:solidFill>
                <a:effectLst/>
                <a:latin typeface="JetBrains Mono"/>
              </a:rPr>
              <a:t>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Please</a:t>
            </a:r>
            <a:r>
              <a:rPr kumimoji="0" lang="fr-FR" altLang="fr-FR" sz="900" b="0" i="0" u="none" strike="noStrike" cap="none" normalizeH="0" baseline="0" dirty="0">
                <a:ln>
                  <a:noFill/>
                </a:ln>
                <a:solidFill>
                  <a:srgbClr val="C3E88D"/>
                </a:solidFill>
                <a:effectLst/>
                <a:latin typeface="JetBrains Mono"/>
              </a:rPr>
              <a:t>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Please</a:t>
            </a:r>
            <a:r>
              <a:rPr kumimoji="0" lang="fr-FR" altLang="fr-FR" sz="900" b="0" i="0" u="none" strike="noStrike" cap="none" normalizeH="0" baseline="0" dirty="0">
                <a:ln>
                  <a:noFill/>
                </a:ln>
                <a:solidFill>
                  <a:srgbClr val="C3E88D"/>
                </a:solidFill>
                <a:effectLst/>
                <a:latin typeface="JetBrains Mono"/>
              </a:rPr>
              <a:t>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Please</a:t>
            </a:r>
            <a:r>
              <a:rPr kumimoji="0" lang="fr-FR" altLang="fr-FR" sz="900" b="0" i="0" u="none" strike="noStrike" cap="none" normalizeH="0" baseline="0" dirty="0">
                <a:ln>
                  <a:noFill/>
                </a:ln>
                <a:solidFill>
                  <a:srgbClr val="C3E88D"/>
                </a:solidFill>
                <a:effectLst/>
                <a:latin typeface="JetBrains Mono"/>
              </a:rPr>
              <a:t>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err="1">
                <a:solidFill>
                  <a:schemeClr val="accent6"/>
                </a:solidFill>
                <a:highlight>
                  <a:srgbClr val="000000"/>
                </a:highlight>
              </a:rPr>
              <a:t>float</a:t>
            </a:r>
            <a:endParaRPr lang="fr-FR" sz="1600" dirty="0">
              <a:solidFill>
                <a:schemeClr val="accent6"/>
              </a:solidFill>
              <a:highlight>
                <a:srgbClr val="000000"/>
              </a:highlight>
            </a:endParaRP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err="1">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a:t>
            </a:r>
            <a:r>
              <a:rPr lang="fr-FR" altLang="fr-FR" sz="1200" dirty="0" err="1">
                <a:solidFill>
                  <a:schemeClr val="bg1"/>
                </a:solidFill>
              </a:rPr>
              <a:t>float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err="1">
                <a:solidFill>
                  <a:schemeClr val="accent6"/>
                </a:solidFill>
                <a:highlight>
                  <a:srgbClr val="000000"/>
                </a:highlight>
              </a:rPr>
              <a:t>float</a:t>
            </a:r>
            <a:r>
              <a:rPr lang="fr-FR" sz="1600" dirty="0">
                <a:solidFill>
                  <a:schemeClr val="accent6"/>
                </a:solidFill>
                <a:highlight>
                  <a:srgbClr val="000000"/>
                </a:highlight>
              </a:rPr>
              <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223</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f"My</a:t>
            </a:r>
            <a:r>
              <a:rPr kumimoji="0" lang="fr-FR" altLang="fr-FR" sz="1200" b="0" i="0" u="none" strike="noStrike" cap="none" normalizeH="0" baseline="0" dirty="0">
                <a:ln>
                  <a:noFill/>
                </a:ln>
                <a:solidFill>
                  <a:srgbClr val="C3E88D"/>
                </a:solidFill>
                <a:effectLst/>
                <a:latin typeface="JetBrains Mono"/>
              </a:rPr>
              <a:t>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years</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old</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226</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f"My</a:t>
            </a:r>
            <a:r>
              <a:rPr kumimoji="0" lang="fr-FR" altLang="fr-FR" sz="1000" b="0" i="0" u="none" strike="noStrike" cap="none" normalizeH="0" baseline="0" dirty="0">
                <a:ln>
                  <a:noFill/>
                </a:ln>
                <a:solidFill>
                  <a:srgbClr val="C3E88D"/>
                </a:solidFill>
                <a:effectLst/>
                <a:latin typeface="JetBrains Mono"/>
              </a:rPr>
              <a:t>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years</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old</a:t>
            </a: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everything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because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a:t>
            </a:r>
            <a:r>
              <a:rPr lang="fr-FR" dirty="0" err="1"/>
              <a:t>dealing</a:t>
            </a:r>
            <a:r>
              <a:rPr lang="fr-FR" dirty="0"/>
              <a:t>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261</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a:t>
            </a:r>
            <a:r>
              <a:rPr lang="en-US" sz="1400" dirty="0" err="1">
                <a:solidFill>
                  <a:schemeClr val="bg1"/>
                </a:solidFill>
              </a:rPr>
              <a:t>os.path</a:t>
            </a:r>
            <a:endParaRPr lang="en-US" sz="1400" dirty="0">
              <a:solidFill>
                <a:schemeClr val="bg1"/>
              </a:solidFill>
            </a:endParaRPr>
          </a:p>
          <a:p>
            <a:r>
              <a:rPr lang="en-US" sz="1400" dirty="0">
                <a:solidFill>
                  <a:schemeClr val="bg1"/>
                </a:solidFill>
              </a:rPr>
              <a:t>&gt;&gt;&gt; print(</a:t>
            </a:r>
            <a:r>
              <a:rPr lang="en-US" sz="1400" dirty="0" err="1">
                <a:solidFill>
                  <a:schemeClr val="bg1"/>
                </a:solidFill>
              </a:rPr>
              <a:t>os.listdir</a:t>
            </a:r>
            <a:r>
              <a:rPr lang="en-US" sz="1400" dirty="0">
                <a:solidFill>
                  <a:schemeClr val="bg1"/>
                </a:solidFill>
              </a:rPr>
              <a:t>("/tmp/dir"))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274</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a:t>
            </a:r>
            <a:r>
              <a:rPr lang="en-US" dirty="0" err="1">
                <a:solidFill>
                  <a:schemeClr val="bg1"/>
                </a:solidFill>
              </a:rPr>
              <a:t>os.path.join</a:t>
            </a:r>
            <a:r>
              <a:rPr lang="en-US" dirty="0">
                <a:solidFill>
                  <a:schemeClr val="bg1"/>
                </a:solidFill>
              </a:rPr>
              <a:t>(chemin, “dossier”, “test”)</a:t>
            </a:r>
          </a:p>
          <a:p>
            <a:endParaRPr lang="en-US" dirty="0">
              <a:solidFill>
                <a:schemeClr val="bg1"/>
              </a:solidFill>
            </a:endParaRPr>
          </a:p>
          <a:p>
            <a:r>
              <a:rPr lang="en-US" dirty="0">
                <a:solidFill>
                  <a:schemeClr val="bg1"/>
                </a:solidFill>
              </a:rPr>
              <a:t>if not not </a:t>
            </a:r>
            <a:r>
              <a:rPr lang="en-US" dirty="0" err="1">
                <a:solidFill>
                  <a:schemeClr val="bg1"/>
                </a:solidFill>
              </a:rPr>
              <a:t>os.path.exists</a:t>
            </a:r>
            <a:r>
              <a:rPr lang="en-US" dirty="0">
                <a:solidFill>
                  <a:schemeClr val="bg1"/>
                </a:solidFill>
              </a:rPr>
              <a:t>(dossier):</a:t>
            </a:r>
          </a:p>
          <a:p>
            <a:r>
              <a:rPr lang="en-US" dirty="0">
                <a:solidFill>
                  <a:schemeClr val="bg1"/>
                </a:solidFill>
              </a:rPr>
              <a:t>	</a:t>
            </a:r>
            <a:r>
              <a:rPr lang="en-US" dirty="0" err="1">
                <a:solidFill>
                  <a:schemeClr val="bg1"/>
                </a:solidFill>
              </a:rPr>
              <a:t>os.makedirs</a:t>
            </a:r>
            <a:r>
              <a:rPr lang="en-US" dirty="0">
                <a:solidFill>
                  <a:schemeClr val="bg1"/>
                </a:solidFill>
              </a:rPr>
              <a:t>(dossier)</a:t>
            </a:r>
          </a:p>
          <a:p>
            <a:endParaRPr lang="en-US" dirty="0">
              <a:solidFill>
                <a:schemeClr val="bg1"/>
              </a:solidFill>
            </a:endParaRPr>
          </a:p>
          <a:p>
            <a:r>
              <a:rPr lang="en-US" dirty="0">
                <a:solidFill>
                  <a:schemeClr val="bg1"/>
                </a:solidFill>
              </a:rPr>
              <a:t># Autre possibilite</a:t>
            </a:r>
          </a:p>
          <a:p>
            <a:r>
              <a:rPr lang="en-US" dirty="0" err="1">
                <a:solidFill>
                  <a:schemeClr val="bg1"/>
                </a:solidFill>
              </a:rPr>
              <a:t>os.makedirs</a:t>
            </a:r>
            <a:r>
              <a:rPr lang="en-US" dirty="0">
                <a:solidFill>
                  <a:schemeClr val="bg1"/>
                </a:solidFill>
              </a:rPr>
              <a:t>(dossier,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a:t>
            </a:r>
            <a:r>
              <a:rPr lang="en-US" sz="1400" dirty="0" err="1">
                <a:solidFill>
                  <a:schemeClr val="bg1"/>
                </a:solidFill>
              </a:rPr>
              <a:t>os.path.join</a:t>
            </a:r>
            <a:r>
              <a:rPr lang="en-US" sz="1400" dirty="0">
                <a:solidFill>
                  <a:schemeClr val="bg1"/>
                </a:solidFill>
              </a:rPr>
              <a:t>(chemin, “dossier”, “test”)</a:t>
            </a:r>
          </a:p>
          <a:p>
            <a:endParaRPr lang="en-US" sz="1400" dirty="0">
              <a:solidFill>
                <a:schemeClr val="bg1"/>
              </a:solidFill>
            </a:endParaRPr>
          </a:p>
          <a:p>
            <a:r>
              <a:rPr lang="en-US" sz="1400" dirty="0">
                <a:solidFill>
                  <a:schemeClr val="bg1"/>
                </a:solidFill>
              </a:rPr>
              <a:t>if </a:t>
            </a:r>
            <a:r>
              <a:rPr lang="en-US" sz="1400" dirty="0" err="1">
                <a:solidFill>
                  <a:schemeClr val="bg1"/>
                </a:solidFill>
              </a:rPr>
              <a:t>os.path.exists</a:t>
            </a:r>
            <a:r>
              <a:rPr lang="en-US" sz="1400" dirty="0">
                <a:solidFill>
                  <a:schemeClr val="bg1"/>
                </a:solidFill>
              </a:rPr>
              <a:t>(dossier):</a:t>
            </a:r>
          </a:p>
          <a:p>
            <a:r>
              <a:rPr lang="en-US" sz="1400" dirty="0">
                <a:solidFill>
                  <a:schemeClr val="bg1"/>
                </a:solidFill>
              </a:rPr>
              <a:t>	</a:t>
            </a:r>
            <a:r>
              <a:rPr lang="en-US" sz="1400" dirty="0" err="1">
                <a:solidFill>
                  <a:schemeClr val="bg1"/>
                </a:solidFill>
              </a:rPr>
              <a:t>os.removedirs</a:t>
            </a:r>
            <a:r>
              <a:rPr lang="en-US" sz="1400" dirty="0">
                <a:solidFill>
                  <a:schemeClr val="bg1"/>
                </a:solidFill>
              </a:rPr>
              <a:t>(dossier)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a:t>
            </a:r>
            <a:r>
              <a:rPr lang="en-US" sz="1400" dirty="0" err="1">
                <a:solidFill>
                  <a:schemeClr val="bg1"/>
                </a:solidFill>
              </a:rPr>
              <a:t>os,shutil</a:t>
            </a:r>
            <a:endParaRPr lang="en-US" sz="1400" dirty="0">
              <a:solidFill>
                <a:schemeClr val="bg1"/>
              </a:solidFill>
            </a:endParaRPr>
          </a:p>
          <a:p>
            <a:r>
              <a:rPr lang="en-US" sz="1400" dirty="0" err="1">
                <a:solidFill>
                  <a:schemeClr val="bg1"/>
                </a:solidFill>
              </a:rPr>
              <a:t>os.remove</a:t>
            </a:r>
            <a:r>
              <a:rPr lang="en-US" sz="1400" dirty="0">
                <a:solidFill>
                  <a:schemeClr val="bg1"/>
                </a:solidFill>
              </a:rPr>
              <a:t>("/tmp/dir/exemple.txt")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279</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280</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281</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303</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a:t>
              </a:r>
              <a:r>
                <a:rPr lang="fr-FR" sz="1200" dirty="0" err="1"/>
                <a:t>méthode</a:t>
              </a:r>
              <a:r>
                <a:rPr lang="fr-FR" sz="1200" b="1" dirty="0" err="1"/>
                <a:t>__repr__</a:t>
              </a:r>
              <a:r>
                <a:rPr lang="fr-FR" sz="1200" dirty="0" err="1"/>
                <a:t>de</a:t>
              </a:r>
              <a:r>
                <a:rPr lang="fr-FR" sz="1200" dirty="0"/>
                <a:t>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a:t>
              </a:r>
              <a:r>
                <a:rPr lang="fr-FR" sz="1200" dirty="0" err="1"/>
                <a:t>spéciale</a:t>
              </a:r>
              <a:r>
                <a:rPr lang="fr-FR" sz="1200" b="1" dirty="0" err="1"/>
                <a:t>__repr__</a:t>
              </a:r>
              <a:r>
                <a:rPr lang="fr-FR" sz="1200" dirty="0" err="1"/>
                <a:t>de</a:t>
              </a:r>
              <a:r>
                <a:rPr lang="fr-FR" sz="1200" dirty="0"/>
                <a:t>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a:t>
            </a:r>
            <a:r>
              <a:rPr lang="fr-FR" sz="1100" dirty="0" err="1">
                <a:solidFill>
                  <a:schemeClr val="bg2">
                    <a:lumMod val="75000"/>
                  </a:schemeClr>
                </a:solidFill>
              </a:rPr>
              <a:t>they</a:t>
            </a:r>
            <a:r>
              <a:rPr lang="fr-FR" sz="1100" dirty="0">
                <a:solidFill>
                  <a:schemeClr val="bg2">
                    <a:lumMod val="75000"/>
                  </a:schemeClr>
                </a:solidFill>
              </a:rPr>
              <a:t>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368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369</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`object.method()`,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371</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before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get_circumference(self):</a:t>
            </a:r>
          </a:p>
          <a:p>
            <a:r>
              <a:rPr lang="fr-FR" sz="1000" dirty="0">
                <a:solidFill>
                  <a:schemeClr val="bg1"/>
                </a:solidFill>
              </a:rPr>
              <a:t>      return self.radius * Circle.pi * 2</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a:t>
            </a:r>
          </a:p>
          <a:p>
            <a:endParaRPr lang="fr-FR" sz="1000" dirty="0">
              <a:solidFill>
                <a:schemeClr val="bg1"/>
              </a:solidFill>
            </a:endParaRPr>
          </a:p>
          <a:p>
            <a:r>
              <a:rPr lang="fr-FR" sz="1000" dirty="0" err="1">
                <a:solidFill>
                  <a:schemeClr val="bg1"/>
                </a:solidFill>
              </a:rPr>
              <a:t>my_circle.pi</a:t>
            </a:r>
            <a:endParaRPr lang="fr-FR" sz="1000" dirty="0">
              <a:solidFill>
                <a:schemeClr val="bg1"/>
              </a:solidFill>
            </a:endParaRPr>
          </a:p>
          <a:p>
            <a:r>
              <a:rPr lang="fr-FR" sz="1000" dirty="0">
                <a:solidFill>
                  <a:schemeClr val="bg1"/>
                </a:solidFill>
              </a:rPr>
              <a:t>3.14</a:t>
            </a:r>
          </a:p>
          <a:p>
            <a:endParaRPr lang="fr-FR" sz="1000" dirty="0">
              <a:solidFill>
                <a:schemeClr val="bg1"/>
              </a:solidFill>
            </a:endParaRP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Circle(30)</a:t>
            </a: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30</a:t>
            </a:r>
          </a:p>
          <a:p>
            <a:r>
              <a:rPr lang="fr-FR" sz="1000" dirty="0" err="1">
                <a:solidFill>
                  <a:schemeClr val="bg1"/>
                </a:solidFill>
              </a:rPr>
              <a:t>my_circle.area</a:t>
            </a:r>
            <a:endParaRPr lang="fr-FR" sz="1000" dirty="0">
              <a:solidFill>
                <a:schemeClr val="bg1"/>
              </a:solidFill>
            </a:endParaRP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399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404</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410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411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a:t>
            </a:r>
            <a:r>
              <a:rPr lang="fr-FR" sz="1200" dirty="0" err="1"/>
              <a:t>they</a:t>
            </a:r>
            <a:r>
              <a:rPr lang="fr-FR" sz="1200" dirty="0"/>
              <a:t>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651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792</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796</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801</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802</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f"This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friends_last_seen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121146</TotalTime>
  <Words>128911</Words>
  <Application>Microsoft Office PowerPoint</Application>
  <PresentationFormat>Grand écran</PresentationFormat>
  <Paragraphs>13874</Paragraphs>
  <Slides>835</Slides>
  <Notes>8</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835</vt:i4>
      </vt:variant>
    </vt:vector>
  </HeadingPairs>
  <TitlesOfParts>
    <vt:vector size="846"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Generator Expressions</vt:lpstr>
      <vt:lpstr>Generator Expressions</vt:lpstr>
      <vt:lpstr>Destructuring Syntax</vt:lpstr>
      <vt:lpstr>Destructuring syntax</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563</cp:revision>
  <dcterms:created xsi:type="dcterms:W3CDTF">2020-09-16T12:19:47Z</dcterms:created>
  <dcterms:modified xsi:type="dcterms:W3CDTF">2021-05-27T05:57:30Z</dcterms:modified>
</cp:coreProperties>
</file>